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83" r:id="rId2"/>
    <p:sldId id="261" r:id="rId3"/>
    <p:sldId id="262" r:id="rId4"/>
    <p:sldId id="265" r:id="rId5"/>
    <p:sldId id="267" r:id="rId6"/>
    <p:sldId id="266" r:id="rId7"/>
    <p:sldId id="268" r:id="rId8"/>
    <p:sldId id="270" r:id="rId9"/>
    <p:sldId id="271" r:id="rId10"/>
    <p:sldId id="272" r:id="rId11"/>
    <p:sldId id="273" r:id="rId12"/>
    <p:sldId id="276" r:id="rId13"/>
    <p:sldId id="278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68" autoAdjust="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FF1B7-F508-4582-A771-81F97CA22AEA}" type="datetimeFigureOut">
              <a:rPr lang="ru-RU" smtClean="0"/>
              <a:t>22.04.2017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00524-D96A-47A8-A555-388EEE903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54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00524-D96A-47A8-A555-388EEE9031B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92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00524-D96A-47A8-A555-388EEE9031B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61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00524-D96A-47A8-A555-388EEE9031B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54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22.04.2017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22.04.2017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22.04.2017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22.04.2017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22.04.2017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22.04.2017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22.04.2017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22.04.2017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22.04.2017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22.04.2017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22.04.2017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B9988A-979F-4656-A374-8441967469BC}" type="datetimeFigureOut">
              <a:rPr lang="ru-RU" smtClean="0"/>
              <a:t>22.04.2017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8F0C10-15E3-4D43-BBB0-72D86CFB774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68560" y="-35939"/>
            <a:ext cx="9793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Сценарий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досуга в подготовительной 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группе. «Моя мама самая любимая и красивая».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0" t="11462" r="15809" b="-5336"/>
          <a:stretch/>
        </p:blipFill>
        <p:spPr>
          <a:xfrm>
            <a:off x="2843808" y="1181694"/>
            <a:ext cx="4140922" cy="432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548590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 воспитатель группы № 11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Светлана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Алексеевна,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ККМКДОУ Максименкова Аннинский д/с ОРВ «Росток»</a:t>
            </a:r>
          </a:p>
        </p:txBody>
      </p:sp>
    </p:spTree>
    <p:extLst>
      <p:ext uri="{BB962C8B-B14F-4D97-AF65-F5344CB8AC3E}">
        <p14:creationId xmlns:p14="http://schemas.microsoft.com/office/powerpoint/2010/main" val="8176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1699" y="332656"/>
            <a:ext cx="5511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Конкурс </a:t>
            </a:r>
            <a:r>
              <a:rPr lang="ru-RU" sz="36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мам «Домашние загадки».</a:t>
            </a:r>
            <a:endParaRPr lang="ru-RU" sz="3600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User\Desktop\день матери 11 гр\фото мамы\PB2800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863465" cy="3646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0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323165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186" y="323165"/>
            <a:ext cx="2592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– задание «Найди ошибку».</a:t>
            </a:r>
            <a:r>
              <a:rPr lang="ru-RU" sz="4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>
          <a:xfrm>
            <a:off x="3635896" y="323165"/>
            <a:ext cx="51435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76470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latin typeface="Trebuchet MS" panose="020B0603020202020204" pitchFamily="34" charset="0"/>
                <a:cs typeface="Arial" charset="0"/>
              </a:rPr>
              <a:t>.</a:t>
            </a:r>
            <a:endParaRPr lang="ru-RU" altLang="ru-RU" sz="2000" dirty="0"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</a:t>
            </a:r>
            <a:r>
              <a:rPr lang="ru-RU" sz="4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Макаронные бусы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2983" r="4324" b="14302"/>
          <a:stretch/>
        </p:blipFill>
        <p:spPr>
          <a:xfrm>
            <a:off x="323528" y="923331"/>
            <a:ext cx="8496944" cy="567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t="6523" r="25190" b="1885"/>
          <a:stretch/>
        </p:blipFill>
        <p:spPr>
          <a:xfrm>
            <a:off x="3203848" y="404664"/>
            <a:ext cx="5472608" cy="59766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692696"/>
            <a:ext cx="24482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Подарок своими руками для </a:t>
            </a:r>
            <a:r>
              <a:rPr lang="ru-RU" sz="4000" smtClean="0">
                <a:solidFill>
                  <a:srgbClr val="FF0000"/>
                </a:solidFill>
              </a:rPr>
              <a:t>любимой </a:t>
            </a:r>
            <a:r>
              <a:rPr lang="ru-RU" sz="4000" smtClean="0">
                <a:solidFill>
                  <a:srgbClr val="FF0000"/>
                </a:solidFill>
              </a:rPr>
              <a:t>мамочки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085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88639"/>
            <a:ext cx="6831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Подарю любимой мамочке 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19551" r="24114"/>
          <a:stretch/>
        </p:blipFill>
        <p:spPr>
          <a:xfrm>
            <a:off x="1259632" y="1124744"/>
            <a:ext cx="6831552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 t="15351" r="29079" b="8000"/>
          <a:stretch/>
        </p:blipFill>
        <p:spPr>
          <a:xfrm>
            <a:off x="1547664" y="1268760"/>
            <a:ext cx="5832648" cy="52565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1560" y="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  Песенка «Мамонтенок»</a:t>
            </a:r>
          </a:p>
          <a:p>
            <a:r>
              <a:rPr lang="ru-RU" sz="2800" dirty="0" smtClean="0">
                <a:solidFill>
                  <a:srgbClr val="0033CC"/>
                </a:solidFill>
              </a:rPr>
              <a:t>     Взрослые и дети исполняют эту песенку.</a:t>
            </a:r>
            <a:endParaRPr lang="ru-RU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980728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dirty="0">
              <a:solidFill>
                <a:srgbClr val="0033CC"/>
              </a:solidFill>
            </a:endParaRPr>
          </a:p>
          <a:p>
            <a:pPr algn="ctr"/>
            <a:r>
              <a:rPr lang="ru-RU" sz="8800" dirty="0" smtClean="0">
                <a:solidFill>
                  <a:srgbClr val="0033CC"/>
                </a:solidFill>
              </a:rPr>
              <a:t> </a:t>
            </a:r>
            <a:r>
              <a:rPr lang="ru-RU" sz="4800" dirty="0" smtClean="0">
                <a:solidFill>
                  <a:srgbClr val="0033CC"/>
                </a:solidFill>
              </a:rPr>
              <a:t>СПАСИБО ЗА ВНИМАНИЕ !!!</a:t>
            </a:r>
            <a:endParaRPr lang="ru-RU" sz="4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5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9533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2636912"/>
            <a:ext cx="55801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Расширять знания детей о празднике «День Матери». </a:t>
            </a:r>
            <a:endParaRPr lang="ru-RU" sz="2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Закрепить знания детей об отличительных особенностях своих мам, их профессии, увлечениях; сформировать интерес к особенностям личности мамы; </a:t>
            </a:r>
            <a:endParaRPr lang="ru-RU" sz="2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Закреплять умение отвечать на вопросы, правильно строить предложение. </a:t>
            </a:r>
            <a:endParaRPr lang="ru-RU" sz="2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Воспитывать у детей доброе, внимательное, уважительное отношение к маме, к семье, стремление помогать, радовать.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36712"/>
            <a:ext cx="374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уважительного отношения к маме; способствовать созданию теплых взаимоотношений в семье.</a:t>
            </a:r>
            <a:endParaRPr lang="ru-RU" sz="2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980728"/>
            <a:ext cx="4499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Предварительная работа: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художественной литературы; рисование портретов мамы; - предварительная беседа о профессиях мам; заучивание стихотворений и пословиц о маме; -подготовка к празднику «День Матери».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4293096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и оборудование: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 картинки, картинки с профессиями взрослых, рисунки детей (портреты мам), мяч, фотографии мам, муляжи продуктов, обручи, макароны, краски. 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-5860640"/>
            <a:ext cx="8054280" cy="5832648"/>
          </a:xfrm>
        </p:spPr>
        <p:txBody>
          <a:bodyPr/>
          <a:lstStyle/>
          <a:p>
            <a:pPr marL="0" indent="0" algn="ctr">
              <a:buNone/>
            </a:pP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00707" y="410756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Выступление </a:t>
            </a:r>
            <a:r>
              <a:rPr lang="ru-RU" sz="2400" dirty="0" smtClean="0">
                <a:solidFill>
                  <a:srgbClr val="7030A0"/>
                </a:solidFill>
              </a:rPr>
              <a:t>воспитателя на тему: «История происхождения праздника»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89448"/>
            <a:ext cx="32403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Новый праздник - День Матери - постепенно приживается в России. Основанный Президентом Российской Федерации 30 января 1998 года, он празднуется в последнее воскресенье ноября. 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User\Desktop\день матери 11 гр\фото мамы\PB2800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89448"/>
            <a:ext cx="5175460" cy="4103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0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116632"/>
            <a:ext cx="5112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66"/>
                </a:solidFill>
              </a:rPr>
              <a:t>Стихи о любимой маме.</a:t>
            </a:r>
            <a:endParaRPr lang="ru-RU" sz="2400" dirty="0"/>
          </a:p>
        </p:txBody>
      </p:sp>
      <p:pic>
        <p:nvPicPr>
          <p:cNvPr id="9" name="Объект 9" descr="C:\Users\User\Desktop\день матери 11 гр\фото мамы\PB280039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9902"/>
            <a:ext cx="38862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196752"/>
            <a:ext cx="6318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– это небо! 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– это свет!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– это счастье! 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Мамы лучше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нет! 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489381"/>
            <a:ext cx="3526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– это сказка! 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– это смех! 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– это ласка! 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 любит всех! 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User\Desktop\день матери 11 гр\фото мамы\PB2800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/>
          <a:stretch/>
        </p:blipFill>
        <p:spPr bwMode="auto">
          <a:xfrm>
            <a:off x="423592" y="3212976"/>
            <a:ext cx="3832319" cy="32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8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476672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Песня «Милая мама».</a:t>
            </a:r>
            <a:endParaRPr lang="ru-RU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User\Desktop\день матери 11 гр\фото мамы\PB28004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9243" r="11833"/>
          <a:stretch/>
        </p:blipFill>
        <p:spPr bwMode="auto">
          <a:xfrm>
            <a:off x="2555776" y="2276872"/>
            <a:ext cx="3923665" cy="3366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74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80920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  <a:effectLst/>
              </a:rPr>
              <a:t>Игра «Самый ласковый».</a:t>
            </a:r>
            <a:br>
              <a:rPr lang="ru-RU" sz="3200" dirty="0">
                <a:solidFill>
                  <a:srgbClr val="FF0000"/>
                </a:solidFill>
                <a:effectLst/>
              </a:rPr>
            </a:br>
            <a:r>
              <a:rPr lang="ru-RU" sz="2000" dirty="0">
                <a:effectLst/>
              </a:rPr>
              <a:t>    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 </a:t>
            </a:r>
            <a:r>
              <a:rPr lang="ru-RU" sz="2400" dirty="0">
                <a:effectLst/>
              </a:rPr>
              <a:t>Дети передают из рук в руки сердечко, у кого сердечко в </a:t>
            </a:r>
            <a:r>
              <a:rPr lang="ru-RU" sz="2400" dirty="0" smtClean="0">
                <a:effectLst/>
              </a:rPr>
              <a:t>руках тот говорит ласковое </a:t>
            </a:r>
            <a:r>
              <a:rPr lang="ru-RU" sz="2400" dirty="0">
                <a:effectLst/>
              </a:rPr>
              <a:t>слово о маме. 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6" name="Рисунок 5" descr="C:\Users\User\Desktop\день матери 11 гр\фото мамы\PB28004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t="7962" r="5975" b="9952"/>
          <a:stretch/>
        </p:blipFill>
        <p:spPr bwMode="auto">
          <a:xfrm>
            <a:off x="354676" y="2811001"/>
            <a:ext cx="40680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день матери 11 гр\фото мамы\PB2800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8" r="12965" b="-3522"/>
          <a:stretch/>
        </p:blipFill>
        <p:spPr bwMode="auto">
          <a:xfrm>
            <a:off x="4644008" y="2811001"/>
            <a:ext cx="4067134" cy="3364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95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читают стихи о том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помогают мамам.</a:t>
            </a:r>
          </a:p>
        </p:txBody>
      </p:sp>
      <p:pic>
        <p:nvPicPr>
          <p:cNvPr id="10" name="Рисунок 9" descr="C:\Users\User\Desktop\день матери 11 гр\фото мамы\PB28005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/>
          <a:stretch/>
        </p:blipFill>
        <p:spPr bwMode="auto">
          <a:xfrm>
            <a:off x="2195736" y="3093736"/>
            <a:ext cx="4663154" cy="3591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969318" y="523220"/>
            <a:ext cx="40299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цветы поставлю в вазу, 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открытку напишу, 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 шалости все сразу 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мамуле расскажу. 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мамулю поцелую, 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мамулю обниму, 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Маму добрую такую, 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отдам я никому! </a:t>
            </a:r>
            <a:endParaRPr lang="ru-RU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м!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7316" y="484590"/>
            <a:ext cx="77750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люблю свою мамулю,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мамуле помогу. </a:t>
            </a:r>
            <a:endParaRPr lang="ru-RU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магазин за хлебом пулей 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сегодня побегу. 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 вымою посуду, 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гостей накрою стол, 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Тряпкой вытру пыль повсюду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 к нам пришел!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30243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Игра-эстафета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Перенеси покупки»</a:t>
            </a:r>
            <a:endParaRPr lang="ru-RU" sz="2800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нужно разложить продукты необходимые для борща и компота. Продукты – муляжи для борща, продукты муляжи - для компота, нужно сложить в разные корзинки.</a:t>
            </a:r>
            <a:endParaRPr lang="ru-RU" sz="2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User\Desktop\день матери 11 гр\фото мамы\PB2800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t="-10229" r="11691" b="4082"/>
          <a:stretch/>
        </p:blipFill>
        <p:spPr bwMode="auto">
          <a:xfrm>
            <a:off x="4644008" y="2924944"/>
            <a:ext cx="4320480" cy="3729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день матери 11 гр\фото мамы\PB2800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8386" r="3104"/>
          <a:stretch/>
        </p:blipFill>
        <p:spPr bwMode="auto">
          <a:xfrm>
            <a:off x="4644008" y="84971"/>
            <a:ext cx="4302428" cy="3146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0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698</TotalTime>
  <Words>434</Words>
  <Application>Microsoft Office PowerPoint</Application>
  <PresentationFormat>Экран (4:3)</PresentationFormat>
  <Paragraphs>64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«Самый ласковый».         Дети передают из рук в руки сердечко, у кого сердечко в руках тот говорит ласковое слово о маме.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Гендерное воспитание в ДОУ</dc:title>
  <dc:creator>User</dc:creator>
  <cp:lastModifiedBy>User</cp:lastModifiedBy>
  <cp:revision>77</cp:revision>
  <dcterms:created xsi:type="dcterms:W3CDTF">2014-08-10T11:12:50Z</dcterms:created>
  <dcterms:modified xsi:type="dcterms:W3CDTF">2017-04-22T06:44:02Z</dcterms:modified>
</cp:coreProperties>
</file>